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2"/>
    <p:sldId id="481" r:id="rId3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7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E8DD4"/>
    <a:srgbClr val="C91911"/>
    <a:srgbClr val="0D4972"/>
    <a:srgbClr val="22B2B2"/>
    <a:srgbClr val="7F7F7F"/>
    <a:srgbClr val="C16E4E"/>
    <a:srgbClr val="5B9884"/>
    <a:srgbClr val="A6A6A6"/>
    <a:srgbClr val="00E100"/>
    <a:srgbClr val="17FF1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 autoAdjust="0"/>
    <p:restoredTop sz="88166" autoAdjust="0"/>
  </p:normalViewPr>
  <p:slideViewPr>
    <p:cSldViewPr snapToGrid="0">
      <p:cViewPr varScale="1">
        <p:scale>
          <a:sx n="65" d="100"/>
          <a:sy n="65" d="100"/>
        </p:scale>
        <p:origin x="1536" y="78"/>
      </p:cViewPr>
      <p:guideLst>
        <p:guide orient="horz" pos="2147"/>
        <p:guide pos="2880"/>
      </p:guideLst>
    </p:cSldViewPr>
  </p:slideViewPr>
  <p:outlineViewPr>
    <p:cViewPr>
      <p:scale>
        <a:sx n="33" d="100"/>
        <a:sy n="33" d="100"/>
      </p:scale>
      <p:origin x="0" y="-494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-265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BDFA71E-E581-4181-BE08-A3D5571B4684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9D6083-22A4-4AAF-930A-2E7676FF27F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365457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9D6083-22A4-4AAF-930A-2E7676FF27FE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062191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0B8529-1301-43C7-8EE8-D63737C6FB88}" type="datetimeFigureOut">
              <a:rPr lang="zh-CN" altLang="en-US" smtClean="0"/>
              <a:t>2020/2/9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E39CBC-BDA1-4C40-8D16-FEF126CC398A}" type="slidenum">
              <a:rPr lang="zh-CN" altLang="en-US" smtClean="0"/>
              <a:t>‹#›</a:t>
            </a:fld>
            <a:endParaRPr lang="zh-CN" altLang="en-US"/>
          </a:p>
        </p:txBody>
      </p:sp>
      <p:pic>
        <p:nvPicPr>
          <p:cNvPr id="7" name="图片 6" descr="人工智能 书封面"/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-488315" y="-66675"/>
            <a:ext cx="3174365" cy="3174365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9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064230" y="2675622"/>
            <a:ext cx="8248867" cy="1088741"/>
          </a:xfrm>
        </p:spPr>
        <p:txBody>
          <a:bodyPr>
            <a:noAutofit/>
          </a:bodyPr>
          <a:lstStyle/>
          <a:p>
            <a:r>
              <a:rPr lang="zh-CN" altLang="en-US" sz="3800" dirty="0" smtClean="0">
                <a:sym typeface="+mn-ea"/>
              </a:rPr>
              <a:t>学习你的思维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910872" y="5760720"/>
            <a:ext cx="6677501" cy="477415"/>
          </a:xfrm>
        </p:spPr>
        <p:txBody>
          <a:bodyPr>
            <a:normAutofit/>
          </a:bodyPr>
          <a:lstStyle/>
          <a:p>
            <a:pPr lvl="0" algn="r"/>
            <a:r>
              <a:rPr lang="en-US" altLang="zh-CN" dirty="0" smtClean="0">
                <a:solidFill>
                  <a:schemeClr val="bg1"/>
                </a:solidFill>
              </a:rPr>
              <a:t>Credit to </a:t>
            </a:r>
            <a:r>
              <a:rPr lang="en-US" altLang="zh-CN" dirty="0" err="1" smtClean="0">
                <a:solidFill>
                  <a:schemeClr val="bg1"/>
                </a:solidFill>
              </a:rPr>
              <a:t>Shiyue</a:t>
            </a:r>
            <a:r>
              <a:rPr lang="zh-CN" altLang="en-US" dirty="0" smtClean="0">
                <a:solidFill>
                  <a:schemeClr val="bg1"/>
                </a:solidFill>
              </a:rPr>
              <a:t> </a:t>
            </a:r>
            <a:r>
              <a:rPr lang="en-US" altLang="zh-CN" dirty="0" err="1" smtClean="0">
                <a:solidFill>
                  <a:schemeClr val="bg1"/>
                </a:solidFill>
              </a:rPr>
              <a:t>Zhang@Tsinghua</a:t>
            </a:r>
            <a:endParaRPr lang="en-US" altLang="zh-CN" dirty="0" smtClean="0">
              <a:solidFill>
                <a:schemeClr val="bg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952370" y="4143793"/>
            <a:ext cx="697627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zh-CN" altLang="en-US" sz="2000" dirty="0" smtClean="0"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</a:rPr>
              <a:t>利节</a:t>
            </a:r>
            <a:endParaRPr lang="zh-CN" altLang="en-US" sz="2000" dirty="0" smtClean="0">
              <a:latin typeface="微软雅黑" panose="020B0503020204020204" pitchFamily="34" charset="-122"/>
              <a:ea typeface="微软雅黑" panose="020B0503020204020204" pitchFamily="34" charset="-122"/>
              <a:cs typeface="Arial Unicode MS" panose="020B0604020202020204" pitchFamily="34" charset="-122"/>
              <a:sym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235166" y="3261360"/>
            <a:ext cx="2594610" cy="852805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r>
              <a:rPr lang="en-US" altLang="zh-CN" sz="4950"/>
              <a:t>The end 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14</Words>
  <Application>Microsoft Office PowerPoint</Application>
  <PresentationFormat>全屏显示(4:3)</PresentationFormat>
  <Paragraphs>5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9" baseType="lpstr">
      <vt:lpstr>Arial Unicode MS</vt:lpstr>
      <vt:lpstr>宋体</vt:lpstr>
      <vt:lpstr>微软雅黑</vt:lpstr>
      <vt:lpstr>Arial</vt:lpstr>
      <vt:lpstr>Calibri</vt:lpstr>
      <vt:lpstr>Calibri Light</vt:lpstr>
      <vt:lpstr>Office 主题</vt:lpstr>
      <vt:lpstr>学习你的思维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学习你的思维-2</dc:title>
  <dc:creator>cslt</dc:creator>
  <cp:lastModifiedBy>Lantian</cp:lastModifiedBy>
  <cp:revision>443</cp:revision>
  <dcterms:created xsi:type="dcterms:W3CDTF">2019-12-11T10:40:50Z</dcterms:created>
  <dcterms:modified xsi:type="dcterms:W3CDTF">2020-02-09T10:05:59Z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2052-1.7.0.2619</vt:lpwstr>
  </property>
</Properties>
</file>